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8DBA-8154-4D8F-B807-7FFCAAB59106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6D08E-92B6-4D87-B455-6081F67E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Variables of a Trebuchet!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Simple</a:t>
            </a:r>
          </a:p>
          <a:p>
            <a:r>
              <a:rPr lang="en-US" dirty="0" smtClean="0"/>
              <a:t>Some Complex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More Weight</a:t>
            </a:r>
          </a:p>
          <a:p>
            <a:pPr lvl="1"/>
            <a:r>
              <a:rPr lang="en-US" dirty="0" smtClean="0"/>
              <a:t>Flies Farther</a:t>
            </a:r>
          </a:p>
          <a:p>
            <a:pPr lvl="1"/>
            <a:r>
              <a:rPr lang="en-US" dirty="0" smtClean="0"/>
              <a:t>Swings Arm Faster</a:t>
            </a:r>
          </a:p>
          <a:p>
            <a:pPr lvl="1"/>
            <a:r>
              <a:rPr lang="en-US" dirty="0" smtClean="0"/>
              <a:t>Could change the release point and cause it the fly higher than before</a:t>
            </a:r>
          </a:p>
          <a:p>
            <a:pPr>
              <a:buNone/>
            </a:pPr>
            <a:r>
              <a:rPr lang="en-US" dirty="0" smtClean="0"/>
              <a:t>Less Weight</a:t>
            </a:r>
          </a:p>
          <a:p>
            <a:pPr lvl="1"/>
            <a:r>
              <a:rPr lang="en-US" dirty="0" smtClean="0"/>
              <a:t>Just the opposite!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Arm: Length and Pivot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Longer Arm</a:t>
            </a:r>
          </a:p>
          <a:p>
            <a:pPr lvl="1"/>
            <a:r>
              <a:rPr lang="en-US" dirty="0" smtClean="0"/>
              <a:t>Adds Range</a:t>
            </a:r>
          </a:p>
          <a:p>
            <a:pPr lvl="1"/>
            <a:r>
              <a:rPr lang="en-US" dirty="0" smtClean="0"/>
              <a:t>Takes Longer to Rotate</a:t>
            </a:r>
          </a:p>
          <a:p>
            <a:pPr>
              <a:buNone/>
            </a:pPr>
            <a:r>
              <a:rPr lang="en-US" dirty="0" smtClean="0"/>
              <a:t>Pivot Point</a:t>
            </a:r>
          </a:p>
          <a:p>
            <a:pPr lvl="1"/>
            <a:r>
              <a:rPr lang="en-US" dirty="0" smtClean="0"/>
              <a:t>Changes Ratio that Force is Applied</a:t>
            </a:r>
          </a:p>
          <a:p>
            <a:pPr lvl="1"/>
            <a:r>
              <a:rPr lang="en-US" dirty="0" smtClean="0"/>
              <a:t>1:5 Ratio is a Good Starting Point</a:t>
            </a:r>
          </a:p>
          <a:p>
            <a:pPr lvl="1"/>
            <a:r>
              <a:rPr lang="en-US" dirty="0" smtClean="0"/>
              <a:t>Too Much Ratio Can Decrease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More Upright</a:t>
            </a:r>
          </a:p>
          <a:p>
            <a:pPr lvl="1"/>
            <a:r>
              <a:rPr lang="en-US" dirty="0" smtClean="0"/>
              <a:t>Releases Later in the Throw</a:t>
            </a:r>
          </a:p>
          <a:p>
            <a:pPr lvl="1"/>
            <a:r>
              <a:rPr lang="en-US" dirty="0" smtClean="0"/>
              <a:t>Lower Trajectory</a:t>
            </a:r>
          </a:p>
          <a:p>
            <a:pPr>
              <a:buNone/>
            </a:pPr>
            <a:r>
              <a:rPr lang="en-US" dirty="0" smtClean="0"/>
              <a:t>More Bent Back</a:t>
            </a:r>
          </a:p>
          <a:p>
            <a:pPr lvl="1"/>
            <a:r>
              <a:rPr lang="en-US" dirty="0" smtClean="0"/>
              <a:t>Releases </a:t>
            </a:r>
            <a:r>
              <a:rPr lang="en-US" dirty="0" smtClean="0"/>
              <a:t>Earlier </a:t>
            </a:r>
            <a:r>
              <a:rPr lang="en-US" dirty="0" smtClean="0"/>
              <a:t>in the Throw</a:t>
            </a:r>
          </a:p>
          <a:p>
            <a:pPr lvl="1"/>
            <a:r>
              <a:rPr lang="en-US" dirty="0" smtClean="0"/>
              <a:t>Higher Trajectory</a:t>
            </a:r>
            <a:endParaRPr lang="en-US" dirty="0" smtClean="0"/>
          </a:p>
          <a:p>
            <a:pPr lvl="1"/>
            <a:r>
              <a:rPr lang="en-US" dirty="0" smtClean="0"/>
              <a:t>Could Fire Backwards!</a:t>
            </a:r>
          </a:p>
          <a:p>
            <a:pPr>
              <a:buNone/>
            </a:pPr>
            <a:r>
              <a:rPr lang="en-US" b="1" dirty="0" smtClean="0"/>
              <a:t>Lighter </a:t>
            </a:r>
            <a:r>
              <a:rPr lang="en-US" b="1" dirty="0" smtClean="0"/>
              <a:t>Projectile – More </a:t>
            </a:r>
            <a:r>
              <a:rPr lang="en-US" b="1" dirty="0" smtClean="0"/>
              <a:t>Bent Back</a:t>
            </a:r>
          </a:p>
          <a:p>
            <a:pPr>
              <a:buNone/>
            </a:pPr>
            <a:r>
              <a:rPr lang="en-US" b="1" dirty="0" smtClean="0"/>
              <a:t>Heavier </a:t>
            </a:r>
            <a:r>
              <a:rPr lang="en-US" b="1" dirty="0" smtClean="0"/>
              <a:t>Projectile – More </a:t>
            </a:r>
            <a:r>
              <a:rPr lang="en-US" b="1" dirty="0" smtClean="0"/>
              <a:t>Upright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Short</a:t>
            </a:r>
          </a:p>
          <a:p>
            <a:pPr lvl="1"/>
            <a:r>
              <a:rPr lang="en-US" dirty="0" smtClean="0"/>
              <a:t>Releases Projectile Sooner</a:t>
            </a:r>
          </a:p>
          <a:p>
            <a:pPr lvl="1"/>
            <a:r>
              <a:rPr lang="en-US" dirty="0" smtClean="0"/>
              <a:t>Swings Faster</a:t>
            </a:r>
          </a:p>
          <a:p>
            <a:pPr>
              <a:buNone/>
            </a:pPr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Releases Projectile Later in the Cycle</a:t>
            </a:r>
          </a:p>
          <a:p>
            <a:pPr lvl="1"/>
            <a:r>
              <a:rPr lang="en-US" dirty="0" smtClean="0"/>
              <a:t>Swings Slower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he Sling should be In-Line with the Arm when the Weight is at Minimum </a:t>
            </a:r>
            <a:r>
              <a:rPr lang="en-US" sz="2800" dirty="0" smtClean="0"/>
              <a:t>P</a:t>
            </a:r>
            <a:r>
              <a:rPr lang="en-US" sz="2800" dirty="0" smtClean="0"/>
              <a:t>otential Energy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Counterweight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Design Types Listed in Order of Efficiency: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Floating </a:t>
            </a:r>
            <a:r>
              <a:rPr lang="en-US" dirty="0" smtClean="0"/>
              <a:t>Axel Counterweight (FA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Weight Falls Strait Down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Offset Counter Weight (OCW)</a:t>
            </a:r>
          </a:p>
          <a:p>
            <a:pPr marL="1314450" lvl="2" indent="-514350"/>
            <a:r>
              <a:rPr lang="en-US" dirty="0" smtClean="0"/>
              <a:t>Weight Falls in an Arc and Strait Down Pattern</a:t>
            </a:r>
          </a:p>
          <a:p>
            <a:pPr marL="1314450" lvl="2" indent="-514350"/>
            <a:r>
              <a:rPr lang="en-US" dirty="0" smtClean="0"/>
              <a:t>More Offset, the Better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Fixed Counter Weight (FCW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Weight Falls in an Arc Pattern</a:t>
            </a:r>
          </a:p>
          <a:p>
            <a:pPr marL="514350" indent="-514350">
              <a:buNone/>
            </a:pPr>
            <a:r>
              <a:rPr lang="en-US" dirty="0" smtClean="0"/>
              <a:t>The Straighter the Counterweight Falls Down, the More Efficient it Will Be!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629400" y="2286000"/>
            <a:ext cx="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382000" y="3124200"/>
            <a:ext cx="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2339620">
            <a:off x="8360028" y="3547427"/>
            <a:ext cx="685800" cy="6096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2339620">
            <a:off x="6498972" y="4309427"/>
            <a:ext cx="685800" cy="609600"/>
          </a:xfrm>
          <a:prstGeom prst="arc">
            <a:avLst>
              <a:gd name="adj1" fmla="val 16200000"/>
              <a:gd name="adj2" fmla="val 3503023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53200" y="4724400"/>
            <a:ext cx="2286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458200" y="4038600"/>
            <a:ext cx="2286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I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Listed in order of impact and ease of change: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Release Pin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Weight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Sling Length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Counterweight Position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Arm Length and Pivot Point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dirty="0" smtClean="0"/>
              <a:t>Lower Trajectory</a:t>
            </a:r>
          </a:p>
          <a:p>
            <a:pPr lvl="1"/>
            <a:r>
              <a:rPr lang="en-US" dirty="0" smtClean="0"/>
              <a:t>Release Pin More Upright</a:t>
            </a:r>
          </a:p>
          <a:p>
            <a:pPr lvl="1"/>
            <a:r>
              <a:rPr lang="en-US" dirty="0" smtClean="0"/>
              <a:t>Shorter Sling Length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Higher Trajectory</a:t>
            </a:r>
          </a:p>
          <a:p>
            <a:pPr lvl="1"/>
            <a:r>
              <a:rPr lang="en-US" dirty="0" smtClean="0"/>
              <a:t>Release Pin More Bent Back</a:t>
            </a:r>
          </a:p>
          <a:p>
            <a:pPr lvl="1"/>
            <a:r>
              <a:rPr lang="en-US" dirty="0" smtClean="0"/>
              <a:t>Longer Sling Length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962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Weight, Arm Length and Pivot Point, Counterweight Position </a:t>
            </a:r>
          </a:p>
          <a:p>
            <a:r>
              <a:rPr lang="en-US" sz="2400" dirty="0" smtClean="0"/>
              <a:t>These Can Also Change Trajectory But is Highly Dependant on Where the Current Timing of the Cycle is.  </a:t>
            </a:r>
          </a:p>
          <a:p>
            <a:pPr lvl="1" indent="346075">
              <a:buFont typeface="Arial" pitchFamily="34" charset="0"/>
              <a:buChar char="•"/>
            </a:pPr>
            <a:r>
              <a:rPr lang="en-US" sz="2400" dirty="0" smtClean="0"/>
              <a:t>More Weight Can Throw off the Timing and Be Less Efficient.</a:t>
            </a:r>
          </a:p>
          <a:p>
            <a:pPr lvl="1" indent="346075">
              <a:buFont typeface="Arial" pitchFamily="34" charset="0"/>
              <a:buChar char="•"/>
            </a:pPr>
            <a:r>
              <a:rPr lang="en-US" sz="2400" dirty="0" smtClean="0"/>
              <a:t>More Arm Length Without More Weight can reduce range.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311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Variables of a Trebuchet!</vt:lpstr>
      <vt:lpstr>Amount of Weight</vt:lpstr>
      <vt:lpstr>Arm: Length and Pivot Point</vt:lpstr>
      <vt:lpstr>Release Pin</vt:lpstr>
      <vt:lpstr>Sling Length</vt:lpstr>
      <vt:lpstr>Counterweight Position</vt:lpstr>
      <vt:lpstr>So, What Do I Change?</vt:lpstr>
      <vt:lpstr>Summary of Changes</vt:lpstr>
    </vt:vector>
  </TitlesOfParts>
  <Company>Avery Dennison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Variables!</dc:title>
  <dc:creator>AD User</dc:creator>
  <cp:lastModifiedBy>AD User</cp:lastModifiedBy>
  <cp:revision>6</cp:revision>
  <dcterms:created xsi:type="dcterms:W3CDTF">2011-09-28T20:32:19Z</dcterms:created>
  <dcterms:modified xsi:type="dcterms:W3CDTF">2011-10-01T11:07:19Z</dcterms:modified>
</cp:coreProperties>
</file>